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301" r:id="rId2"/>
    <p:sldId id="306" r:id="rId3"/>
    <p:sldId id="307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</p:sldIdLst>
  <p:sldSz cx="13004800" cy="9753600"/>
  <p:notesSz cx="6858000" cy="9144000"/>
  <p:embeddedFontLst>
    <p:embeddedFont>
      <p:font typeface="Verdana" panose="020B060403050404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A9BC294-FFE2-49D5-8D69-9E1BD2C41BD5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79D7BE">
              <a:alpha val="50000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79D7BE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6327"/>
  </p:normalViewPr>
  <p:slideViewPr>
    <p:cSldViewPr snapToGrid="0" snapToObjects="1">
      <p:cViewPr varScale="1">
        <p:scale>
          <a:sx n="81" d="100"/>
          <a:sy n="81" d="100"/>
        </p:scale>
        <p:origin x="1740" y="10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744"/>
    </p:cViewPr>
  </p:sorterViewPr>
  <p:notesViewPr>
    <p:cSldViewPr snapToGrid="0" snapToObjects="1">
      <p:cViewPr varScale="1">
        <p:scale>
          <a:sx n="88" d="100"/>
          <a:sy n="88" d="100"/>
        </p:scale>
        <p:origin x="-38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4" name="Shape 5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02687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796830" y="1841500"/>
            <a:ext cx="11411141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spcBef>
                <a:spcPts val="25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270892" y="317500"/>
            <a:ext cx="10298808" cy="1397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3" hasCustomPrompt="1"/>
          </p:nvPr>
        </p:nvSpPr>
        <p:spPr>
          <a:xfrm>
            <a:off x="11093450" y="1611349"/>
            <a:ext cx="331118" cy="58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79D7BD"/>
          </a:solidFill>
          <a:ln w="25400"/>
        </p:spPr>
        <p:txBody>
          <a:bodyPr lIns="50800" tIns="50800" rIns="50800" bIns="50800">
            <a:noAutofit/>
          </a:bodyPr>
          <a:lstStyle/>
          <a:p>
            <a:pPr marL="0" indent="0" algn="ctr">
              <a:spcBef>
                <a:spcPts val="2500"/>
              </a:spcBef>
              <a:buSzTx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10890671" y="1613321"/>
            <a:ext cx="215058" cy="2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6B6A5"/>
          </a:solidFill>
          <a:ln w="25400"/>
        </p:spPr>
        <p:txBody>
          <a:bodyPr lIns="50800" tIns="50800" rIns="50800" bIns="50800">
            <a:noAutofit/>
          </a:bodyPr>
          <a:lstStyle/>
          <a:p>
            <a:pPr marL="0" indent="0" algn="ctr">
              <a:spcBef>
                <a:spcPts val="2500"/>
              </a:spcBef>
              <a:buSzTx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11176000" y="1802631"/>
            <a:ext cx="190501" cy="203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3" name="Group 43"/>
          <p:cNvGrpSpPr/>
          <p:nvPr/>
        </p:nvGrpSpPr>
        <p:grpSpPr>
          <a:xfrm>
            <a:off x="-14410" y="9525000"/>
            <a:ext cx="13028957" cy="228601"/>
            <a:chOff x="0" y="0"/>
            <a:chExt cx="13028956" cy="228600"/>
          </a:xfrm>
        </p:grpSpPr>
        <p:sp>
          <p:nvSpPr>
            <p:cNvPr id="39" name="Shape 39"/>
            <p:cNvSpPr/>
            <p:nvPr/>
          </p:nvSpPr>
          <p:spPr>
            <a:xfrm>
              <a:off x="0" y="0"/>
              <a:ext cx="2897858" cy="228601"/>
            </a:xfrm>
            <a:prstGeom prst="rect">
              <a:avLst/>
            </a:prstGeom>
            <a:solidFill>
              <a:srgbClr val="6DD3EB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851646" y="0"/>
              <a:ext cx="3703812" cy="228601"/>
            </a:xfrm>
            <a:prstGeom prst="rect">
              <a:avLst/>
            </a:prstGeom>
            <a:solidFill>
              <a:srgbClr val="3EB3E1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6553696" y="0"/>
              <a:ext cx="3703812" cy="228601"/>
            </a:xfrm>
            <a:prstGeom prst="rect">
              <a:avLst/>
            </a:prstGeom>
            <a:solidFill>
              <a:srgbClr val="3395B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0267525" y="0"/>
              <a:ext cx="2761432" cy="228600"/>
            </a:xfrm>
            <a:prstGeom prst="rect">
              <a:avLst/>
            </a:prstGeom>
            <a:solidFill>
              <a:srgbClr val="79D7BE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6" name="Shape 51"/>
          <p:cNvSpPr>
            <a:spLocks noGrp="1"/>
          </p:cNvSpPr>
          <p:nvPr>
            <p:ph type="body" sz="half" idx="1" hasCustomPrompt="1"/>
          </p:nvPr>
        </p:nvSpPr>
        <p:spPr>
          <a:xfrm>
            <a:off x="1525541" y="2372810"/>
            <a:ext cx="10708905" cy="6277980"/>
          </a:xfrm>
          <a:prstGeom prst="rect">
            <a:avLst/>
          </a:prstGeom>
        </p:spPr>
        <p:txBody>
          <a:bodyPr numCol="1" spcCol="515739" anchor="t">
            <a:normAutofit/>
          </a:bodyPr>
          <a:lstStyle>
            <a:lvl1pPr marL="0" indent="0" algn="l">
              <a:lnSpc>
                <a:spcPct val="150000"/>
              </a:lnSpc>
              <a:buSzTx/>
              <a:buNone/>
              <a:defRPr sz="2800" b="1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0" indent="228600" algn="l">
              <a:lnSpc>
                <a:spcPct val="150000"/>
              </a:lnSpc>
              <a:buSzTx/>
              <a:buNone/>
              <a:defRPr sz="2800">
                <a:solidFill>
                  <a:schemeClr val="tx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2pPr>
            <a:lvl3pPr marL="0" indent="457200" algn="l">
              <a:lnSpc>
                <a:spcPct val="150000"/>
              </a:lnSpc>
              <a:buSzTx/>
              <a:buNone/>
              <a:defRPr sz="2800">
                <a:solidFill>
                  <a:schemeClr val="tx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 marL="0" indent="685800" algn="l">
              <a:lnSpc>
                <a:spcPct val="150000"/>
              </a:lnSpc>
              <a:buSzTx/>
              <a:buNone/>
              <a:defRPr sz="2800">
                <a:solidFill>
                  <a:schemeClr val="tx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4pPr>
            <a:lvl5pPr marL="0" indent="914400" algn="l">
              <a:lnSpc>
                <a:spcPct val="150000"/>
              </a:lnSpc>
              <a:buSzTx/>
              <a:buNone/>
              <a:defRPr sz="2800">
                <a:solidFill>
                  <a:schemeClr val="tx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39" y="2444712"/>
            <a:ext cx="569911" cy="29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796830" y="1841500"/>
            <a:ext cx="11411141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spcBef>
                <a:spcPts val="25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270892" y="317500"/>
            <a:ext cx="10298808" cy="1397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3" hasCustomPrompt="1"/>
          </p:nvPr>
        </p:nvSpPr>
        <p:spPr>
          <a:xfrm>
            <a:off x="11093450" y="1611349"/>
            <a:ext cx="331118" cy="58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79D7BD"/>
          </a:solidFill>
          <a:ln w="25400"/>
        </p:spPr>
        <p:txBody>
          <a:bodyPr lIns="50800" tIns="50800" rIns="50800" bIns="50800">
            <a:noAutofit/>
          </a:bodyPr>
          <a:lstStyle/>
          <a:p>
            <a:pPr marL="0" indent="0" algn="ctr">
              <a:spcBef>
                <a:spcPts val="2500"/>
              </a:spcBef>
              <a:buSzTx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10890671" y="1613321"/>
            <a:ext cx="215058" cy="2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6B6A5"/>
          </a:solidFill>
          <a:ln w="25400"/>
        </p:spPr>
        <p:txBody>
          <a:bodyPr lIns="50800" tIns="50800" rIns="50800" bIns="50800">
            <a:noAutofit/>
          </a:bodyPr>
          <a:lstStyle/>
          <a:p>
            <a:pPr marL="0" indent="0" algn="ctr">
              <a:spcBef>
                <a:spcPts val="2500"/>
              </a:spcBef>
              <a:buSzTx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11176000" y="1802631"/>
            <a:ext cx="190501" cy="203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3" name="Group 43"/>
          <p:cNvGrpSpPr/>
          <p:nvPr/>
        </p:nvGrpSpPr>
        <p:grpSpPr>
          <a:xfrm>
            <a:off x="-14410" y="9525000"/>
            <a:ext cx="13028957" cy="228601"/>
            <a:chOff x="0" y="0"/>
            <a:chExt cx="13028956" cy="228600"/>
          </a:xfrm>
        </p:grpSpPr>
        <p:sp>
          <p:nvSpPr>
            <p:cNvPr id="39" name="Shape 39"/>
            <p:cNvSpPr/>
            <p:nvPr/>
          </p:nvSpPr>
          <p:spPr>
            <a:xfrm>
              <a:off x="0" y="0"/>
              <a:ext cx="2897858" cy="228601"/>
            </a:xfrm>
            <a:prstGeom prst="rect">
              <a:avLst/>
            </a:prstGeom>
            <a:solidFill>
              <a:srgbClr val="6DD3EB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851646" y="0"/>
              <a:ext cx="3703812" cy="228601"/>
            </a:xfrm>
            <a:prstGeom prst="rect">
              <a:avLst/>
            </a:prstGeom>
            <a:solidFill>
              <a:srgbClr val="3EB3E1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6553696" y="0"/>
              <a:ext cx="3703812" cy="228601"/>
            </a:xfrm>
            <a:prstGeom prst="rect">
              <a:avLst/>
            </a:prstGeom>
            <a:solidFill>
              <a:srgbClr val="3395B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0267525" y="0"/>
              <a:ext cx="2761432" cy="228600"/>
            </a:xfrm>
            <a:prstGeom prst="rect">
              <a:avLst/>
            </a:prstGeom>
            <a:solidFill>
              <a:srgbClr val="79D7BE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6" name="Shape 51"/>
          <p:cNvSpPr>
            <a:spLocks noGrp="1"/>
          </p:cNvSpPr>
          <p:nvPr>
            <p:ph type="body" sz="half" idx="1" hasCustomPrompt="1"/>
          </p:nvPr>
        </p:nvSpPr>
        <p:spPr>
          <a:xfrm>
            <a:off x="1270891" y="2372810"/>
            <a:ext cx="10708905" cy="6277980"/>
          </a:xfrm>
          <a:prstGeom prst="rect">
            <a:avLst/>
          </a:prstGeom>
        </p:spPr>
        <p:txBody>
          <a:bodyPr numCol="1" spcCol="515739" anchor="t"/>
          <a:lstStyle>
            <a:lvl1pPr marL="0" indent="0" algn="l">
              <a:lnSpc>
                <a:spcPct val="150000"/>
              </a:lnSpc>
              <a:buSzTx/>
              <a:buNone/>
              <a:defRPr sz="2800" b="1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0" indent="228600" algn="l">
              <a:lnSpc>
                <a:spcPct val="150000"/>
              </a:lnSpc>
              <a:buSzTx/>
              <a:buNone/>
              <a:defRPr sz="2400">
                <a:solidFill>
                  <a:schemeClr val="tx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2pPr>
            <a:lvl3pPr marL="0" indent="457200" algn="l">
              <a:lnSpc>
                <a:spcPct val="150000"/>
              </a:lnSpc>
              <a:buSzTx/>
              <a:buNone/>
              <a:defRPr sz="2400">
                <a:solidFill>
                  <a:schemeClr val="tx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3pPr>
            <a:lvl4pPr marL="0" indent="685800" algn="l">
              <a:lnSpc>
                <a:spcPct val="150000"/>
              </a:lnSpc>
              <a:buSzTx/>
              <a:buNone/>
              <a:defRPr sz="2400">
                <a:solidFill>
                  <a:schemeClr val="tx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4pPr>
            <a:lvl5pPr marL="0" indent="914400" algn="l">
              <a:lnSpc>
                <a:spcPct val="150000"/>
              </a:lnSpc>
              <a:buSzTx/>
              <a:buNone/>
              <a:defRPr sz="2400">
                <a:solidFill>
                  <a:schemeClr val="tx2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25863928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1267618" y="317500"/>
            <a:ext cx="10314782" cy="1397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half" idx="1"/>
          </p:nvPr>
        </p:nvSpPr>
        <p:spPr>
          <a:xfrm>
            <a:off x="1267618" y="3162300"/>
            <a:ext cx="10314782" cy="4699000"/>
          </a:xfrm>
          <a:prstGeom prst="rect">
            <a:avLst/>
          </a:prstGeom>
        </p:spPr>
        <p:txBody>
          <a:bodyPr numCol="2" spcCol="515739"/>
          <a:lstStyle>
            <a:lvl1pPr marL="0" indent="0">
              <a:buSzTx/>
              <a:buNone/>
              <a:defRPr sz="2600"/>
            </a:lvl1pPr>
            <a:lvl2pPr marL="0" indent="228600">
              <a:buSzTx/>
              <a:buNone/>
              <a:defRPr sz="2600"/>
            </a:lvl2pPr>
            <a:lvl3pPr marL="0" indent="457200">
              <a:buSzTx/>
              <a:buNone/>
              <a:defRPr sz="2600"/>
            </a:lvl3pPr>
            <a:lvl4pPr marL="0" indent="685800">
              <a:buSzTx/>
              <a:buNone/>
              <a:defRPr sz="2600"/>
            </a:lvl4pPr>
            <a:lvl5pPr marL="0" indent="914400">
              <a:buSzTx/>
              <a:buNone/>
              <a:defRPr sz="2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dirty="0"/>
          </a:p>
        </p:txBody>
      </p:sp>
      <p:sp>
        <p:nvSpPr>
          <p:cNvPr id="52" name="Shape 52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10890671" y="1613321"/>
            <a:ext cx="215058" cy="2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6B6A5"/>
          </a:solidFill>
          <a:ln w="25400"/>
        </p:spPr>
        <p:txBody>
          <a:bodyPr lIns="50800" tIns="50800" rIns="50800" bIns="50800">
            <a:noAutofit/>
          </a:bodyPr>
          <a:lstStyle/>
          <a:p>
            <a:pPr marL="0" indent="0" algn="ctr">
              <a:spcBef>
                <a:spcPts val="2500"/>
              </a:spcBef>
              <a:buSzTx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796830" y="1841500"/>
            <a:ext cx="11411141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spcBef>
                <a:spcPts val="25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4" hasCustomPrompt="1"/>
          </p:nvPr>
        </p:nvSpPr>
        <p:spPr>
          <a:xfrm>
            <a:off x="11093450" y="1611349"/>
            <a:ext cx="331118" cy="58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79D7BD"/>
          </a:solidFill>
          <a:ln w="25400"/>
        </p:spPr>
        <p:txBody>
          <a:bodyPr lIns="50800" tIns="50800" rIns="50800" bIns="50800">
            <a:noAutofit/>
          </a:bodyPr>
          <a:lstStyle/>
          <a:p>
            <a:pPr marL="0" indent="0" algn="ctr">
              <a:spcBef>
                <a:spcPts val="2500"/>
              </a:spcBef>
              <a:buSzTx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1176000" y="1802631"/>
            <a:ext cx="190501" cy="203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0" name="Group 60"/>
          <p:cNvGrpSpPr/>
          <p:nvPr/>
        </p:nvGrpSpPr>
        <p:grpSpPr>
          <a:xfrm>
            <a:off x="-14410" y="9525000"/>
            <a:ext cx="13028957" cy="228601"/>
            <a:chOff x="0" y="0"/>
            <a:chExt cx="13028956" cy="228600"/>
          </a:xfrm>
        </p:grpSpPr>
        <p:sp>
          <p:nvSpPr>
            <p:cNvPr id="56" name="Shape 56"/>
            <p:cNvSpPr/>
            <p:nvPr/>
          </p:nvSpPr>
          <p:spPr>
            <a:xfrm>
              <a:off x="0" y="0"/>
              <a:ext cx="2897858" cy="228601"/>
            </a:xfrm>
            <a:prstGeom prst="rect">
              <a:avLst/>
            </a:prstGeom>
            <a:solidFill>
              <a:srgbClr val="6DD3EB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851646" y="0"/>
              <a:ext cx="3703812" cy="228601"/>
            </a:xfrm>
            <a:prstGeom prst="rect">
              <a:avLst/>
            </a:prstGeom>
            <a:solidFill>
              <a:srgbClr val="3EB3E1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553696" y="0"/>
              <a:ext cx="3703812" cy="228601"/>
            </a:xfrm>
            <a:prstGeom prst="rect">
              <a:avLst/>
            </a:prstGeom>
            <a:solidFill>
              <a:srgbClr val="3395B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0267525" y="0"/>
              <a:ext cx="2761432" cy="228600"/>
            </a:xfrm>
            <a:prstGeom prst="rect">
              <a:avLst/>
            </a:prstGeom>
            <a:solidFill>
              <a:srgbClr val="79D7BE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796830" y="1841500"/>
            <a:ext cx="11411141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spcBef>
                <a:spcPts val="25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 hasCustomPrompt="1"/>
          </p:nvPr>
        </p:nvSpPr>
        <p:spPr>
          <a:xfrm>
            <a:off x="11093450" y="1611349"/>
            <a:ext cx="331118" cy="58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79D7BD"/>
          </a:solidFill>
          <a:ln w="25400"/>
        </p:spPr>
        <p:txBody>
          <a:bodyPr lIns="50800" tIns="50800" rIns="50800" bIns="50800">
            <a:noAutofit/>
          </a:bodyPr>
          <a:lstStyle/>
          <a:p>
            <a:pPr marL="0" indent="0" algn="ctr">
              <a:spcBef>
                <a:spcPts val="2500"/>
              </a:spcBef>
              <a:buSzTx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10890671" y="1613321"/>
            <a:ext cx="215058" cy="2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6B6A5"/>
          </a:solidFill>
          <a:ln w="25400"/>
        </p:spPr>
        <p:txBody>
          <a:bodyPr lIns="50800" tIns="50800" rIns="50800" bIns="50800">
            <a:noAutofit/>
          </a:bodyPr>
          <a:lstStyle/>
          <a:p>
            <a:pPr marL="0" indent="0" algn="ctr">
              <a:spcBef>
                <a:spcPts val="2500"/>
              </a:spcBef>
              <a:buSzTx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267172" y="304800"/>
            <a:ext cx="10315228" cy="1397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11176000" y="1802631"/>
            <a:ext cx="190501" cy="203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99" name="Group 99"/>
          <p:cNvGrpSpPr/>
          <p:nvPr/>
        </p:nvGrpSpPr>
        <p:grpSpPr>
          <a:xfrm>
            <a:off x="-14410" y="9525000"/>
            <a:ext cx="13028957" cy="228601"/>
            <a:chOff x="0" y="0"/>
            <a:chExt cx="13028956" cy="228600"/>
          </a:xfrm>
        </p:grpSpPr>
        <p:sp>
          <p:nvSpPr>
            <p:cNvPr id="95" name="Shape 95"/>
            <p:cNvSpPr/>
            <p:nvPr/>
          </p:nvSpPr>
          <p:spPr>
            <a:xfrm>
              <a:off x="0" y="0"/>
              <a:ext cx="2897858" cy="228601"/>
            </a:xfrm>
            <a:prstGeom prst="rect">
              <a:avLst/>
            </a:prstGeom>
            <a:solidFill>
              <a:srgbClr val="6DD3EB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51646" y="0"/>
              <a:ext cx="3703812" cy="228601"/>
            </a:xfrm>
            <a:prstGeom prst="rect">
              <a:avLst/>
            </a:prstGeom>
            <a:solidFill>
              <a:srgbClr val="3EB3E1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553696" y="0"/>
              <a:ext cx="3703812" cy="228601"/>
            </a:xfrm>
            <a:prstGeom prst="rect">
              <a:avLst/>
            </a:prstGeom>
            <a:solidFill>
              <a:srgbClr val="3395B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0267525" y="0"/>
              <a:ext cx="2761432" cy="228600"/>
            </a:xfrm>
            <a:prstGeom prst="rect">
              <a:avLst/>
            </a:prstGeom>
            <a:solidFill>
              <a:srgbClr val="79D7BE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796830" y="5892800"/>
            <a:ext cx="11411141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spcBef>
                <a:spcPts val="25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267172" y="4356100"/>
            <a:ext cx="10315228" cy="1397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99" name="Group 99"/>
          <p:cNvGrpSpPr/>
          <p:nvPr/>
        </p:nvGrpSpPr>
        <p:grpSpPr>
          <a:xfrm>
            <a:off x="-14410" y="9525000"/>
            <a:ext cx="13028957" cy="228601"/>
            <a:chOff x="0" y="0"/>
            <a:chExt cx="13028956" cy="228600"/>
          </a:xfrm>
        </p:grpSpPr>
        <p:sp>
          <p:nvSpPr>
            <p:cNvPr id="95" name="Shape 95"/>
            <p:cNvSpPr/>
            <p:nvPr/>
          </p:nvSpPr>
          <p:spPr>
            <a:xfrm>
              <a:off x="0" y="0"/>
              <a:ext cx="2897858" cy="228601"/>
            </a:xfrm>
            <a:prstGeom prst="rect">
              <a:avLst/>
            </a:prstGeom>
            <a:solidFill>
              <a:srgbClr val="6DD3EB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51646" y="0"/>
              <a:ext cx="3703812" cy="228601"/>
            </a:xfrm>
            <a:prstGeom prst="rect">
              <a:avLst/>
            </a:prstGeom>
            <a:solidFill>
              <a:srgbClr val="3EB3E1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553696" y="0"/>
              <a:ext cx="3703812" cy="228601"/>
            </a:xfrm>
            <a:prstGeom prst="rect">
              <a:avLst/>
            </a:prstGeom>
            <a:solidFill>
              <a:srgbClr val="3395B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0267525" y="0"/>
              <a:ext cx="2761432" cy="228600"/>
            </a:xfrm>
            <a:prstGeom prst="rect">
              <a:avLst/>
            </a:prstGeom>
            <a:solidFill>
              <a:srgbClr val="79D7BE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2500"/>
                </a:spcBef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471132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14410" y="9525000"/>
            <a:ext cx="2897858" cy="228602"/>
          </a:xfrm>
          <a:prstGeom prst="rect">
            <a:avLst/>
          </a:prstGeom>
          <a:solidFill>
            <a:srgbClr val="6DD3EB"/>
          </a:solidFill>
          <a:ln w="254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2837236" y="9525000"/>
            <a:ext cx="3703812" cy="228602"/>
          </a:xfrm>
          <a:prstGeom prst="rect">
            <a:avLst/>
          </a:prstGeom>
          <a:solidFill>
            <a:srgbClr val="3EB3E1"/>
          </a:solidFill>
          <a:ln w="254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6539287" y="9525000"/>
            <a:ext cx="3703812" cy="228602"/>
          </a:xfrm>
          <a:prstGeom prst="rect">
            <a:avLst/>
          </a:prstGeom>
          <a:solidFill>
            <a:srgbClr val="3395BF"/>
          </a:solidFill>
          <a:ln w="254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10241674" y="9525000"/>
            <a:ext cx="2763126" cy="228600"/>
          </a:xfrm>
          <a:prstGeom prst="rect">
            <a:avLst/>
          </a:prstGeom>
          <a:solidFill>
            <a:srgbClr val="79D7BE"/>
          </a:solidFill>
          <a:ln w="254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  <a:defRPr sz="24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267681" y="1817637"/>
            <a:ext cx="10433497" cy="611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422400" y="1143000"/>
            <a:ext cx="101600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11633200" y="9537700"/>
            <a:ext cx="190501" cy="203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81" r:id="rId2"/>
    <p:sldLayoutId id="2147483651" r:id="rId3"/>
    <p:sldLayoutId id="2147483655" r:id="rId4"/>
    <p:sldLayoutId id="2147483680" r:id="rId5"/>
  </p:sldLayoutIdLst>
  <p:transition spd="med"/>
  <p:txStyles>
    <p:titleStyle>
      <a:lvl1pPr marL="0" marR="0" indent="0" algn="l" defTabSz="5842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Neue UltraLight"/>
        </a:defRPr>
      </a:lvl1pPr>
      <a:lvl2pPr marL="0" marR="0" indent="228600" algn="l" defTabSz="5842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Neue UltraLight"/>
        </a:defRPr>
      </a:lvl2pPr>
      <a:lvl3pPr marL="0" marR="0" indent="457200" algn="l" defTabSz="5842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Neue UltraLight"/>
        </a:defRPr>
      </a:lvl3pPr>
      <a:lvl4pPr marL="0" marR="0" indent="685800" algn="l" defTabSz="5842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Neue UltraLight"/>
        </a:defRPr>
      </a:lvl4pPr>
      <a:lvl5pPr marL="0" marR="0" indent="914400" algn="l" defTabSz="5842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Neue UltraLight"/>
        </a:defRPr>
      </a:lvl5pPr>
      <a:lvl6pPr marL="0" marR="0" indent="1143000" algn="l" defTabSz="5842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Neue UltraLight"/>
        </a:defRPr>
      </a:lvl6pPr>
      <a:lvl7pPr marL="0" marR="0" indent="1371600" algn="l" defTabSz="5842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Neue UltraLight"/>
        </a:defRPr>
      </a:lvl7pPr>
      <a:lvl8pPr marL="0" marR="0" indent="1600200" algn="l" defTabSz="5842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Neue UltraLight"/>
        </a:defRPr>
      </a:lvl8pPr>
      <a:lvl9pPr marL="0" marR="0" indent="1828800" algn="l" defTabSz="58420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Neue UltraLight"/>
        </a:defRPr>
      </a:lvl9pPr>
    </p:titleStyle>
    <p:bodyStyle>
      <a:lvl1pPr marL="0" marR="0" indent="0" algn="l" defTabSz="584200" rtl="0" eaLnBrk="1" latinLnBrk="0" hangingPunct="1">
        <a:lnSpc>
          <a:spcPct val="110000"/>
        </a:lnSpc>
        <a:spcBef>
          <a:spcPts val="2600"/>
        </a:spcBef>
        <a:spcAft>
          <a:spcPts val="0"/>
        </a:spcAft>
        <a:buClrTx/>
        <a:buSzPct val="125000"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444500" marR="0" indent="0" algn="l" defTabSz="584200" rtl="0" eaLnBrk="1" latinLnBrk="0" hangingPunct="1">
        <a:lnSpc>
          <a:spcPct val="110000"/>
        </a:lnSpc>
        <a:spcBef>
          <a:spcPts val="2600"/>
        </a:spcBef>
        <a:spcAft>
          <a:spcPts val="0"/>
        </a:spcAft>
        <a:buClrTx/>
        <a:buSzPct val="125000"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889000" marR="0" indent="0" algn="l" defTabSz="584200" rtl="0" eaLnBrk="1" latinLnBrk="0" hangingPunct="1">
        <a:lnSpc>
          <a:spcPct val="110000"/>
        </a:lnSpc>
        <a:spcBef>
          <a:spcPts val="2600"/>
        </a:spcBef>
        <a:spcAft>
          <a:spcPts val="0"/>
        </a:spcAft>
        <a:buClrTx/>
        <a:buSzPct val="125000"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1333500" marR="0" indent="0" algn="l" defTabSz="584200" rtl="0" eaLnBrk="1" latinLnBrk="0" hangingPunct="1">
        <a:lnSpc>
          <a:spcPct val="110000"/>
        </a:lnSpc>
        <a:spcBef>
          <a:spcPts val="2600"/>
        </a:spcBef>
        <a:spcAft>
          <a:spcPts val="0"/>
        </a:spcAft>
        <a:buClrTx/>
        <a:buSzPct val="125000"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1778000" marR="0" indent="0" algn="l" defTabSz="584200" rtl="0" eaLnBrk="1" latinLnBrk="0" hangingPunct="1">
        <a:lnSpc>
          <a:spcPct val="110000"/>
        </a:lnSpc>
        <a:spcBef>
          <a:spcPts val="2600"/>
        </a:spcBef>
        <a:spcAft>
          <a:spcPts val="0"/>
        </a:spcAft>
        <a:buClrTx/>
        <a:buSzPct val="125000"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2735384" marR="0" indent="-512884" algn="l" defTabSz="584200" rtl="0" eaLnBrk="1" latinLnBrk="0" hangingPunct="1">
        <a:lnSpc>
          <a:spcPct val="110000"/>
        </a:lnSpc>
        <a:spcBef>
          <a:spcPts val="2600"/>
        </a:spcBef>
        <a:spcAft>
          <a:spcPts val="0"/>
        </a:spcAft>
        <a:buClrTx/>
        <a:buSzPct val="12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3179884" marR="0" indent="-512884" algn="l" defTabSz="584200" rtl="0" eaLnBrk="1" latinLnBrk="0" hangingPunct="1">
        <a:lnSpc>
          <a:spcPct val="110000"/>
        </a:lnSpc>
        <a:spcBef>
          <a:spcPts val="2600"/>
        </a:spcBef>
        <a:spcAft>
          <a:spcPts val="0"/>
        </a:spcAft>
        <a:buClrTx/>
        <a:buSzPct val="12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3624384" marR="0" indent="-512884" algn="l" defTabSz="584200" rtl="0" eaLnBrk="1" latinLnBrk="0" hangingPunct="1">
        <a:lnSpc>
          <a:spcPct val="110000"/>
        </a:lnSpc>
        <a:spcBef>
          <a:spcPts val="2600"/>
        </a:spcBef>
        <a:spcAft>
          <a:spcPts val="0"/>
        </a:spcAft>
        <a:buClrTx/>
        <a:buSzPct val="12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4068884" marR="0" indent="-512884" algn="l" defTabSz="584200" rtl="0" eaLnBrk="1" latinLnBrk="0" hangingPunct="1">
        <a:lnSpc>
          <a:spcPct val="110000"/>
        </a:lnSpc>
        <a:spcBef>
          <a:spcPts val="2600"/>
        </a:spcBef>
        <a:spcAft>
          <a:spcPts val="0"/>
        </a:spcAft>
        <a:buClrTx/>
        <a:buSzPct val="12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ct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개발환경 구축</a:t>
            </a:r>
          </a:p>
          <a:p>
            <a:pPr lvl="1" indent="0">
              <a:lnSpc>
                <a:spcPct val="100000"/>
              </a:lnSpc>
            </a:pPr>
            <a:r>
              <a:rPr lang="en-US" altLang="ko-KR" sz="2400" dirty="0"/>
              <a:t>JAVA</a:t>
            </a:r>
            <a:r>
              <a:rPr lang="ko-KR" altLang="en-US" sz="2400" dirty="0"/>
              <a:t>언어를 기반으로 프로그래밍을 하기 위해서는 </a:t>
            </a:r>
            <a:r>
              <a:rPr lang="en-US" altLang="ko-KR" sz="2400" dirty="0"/>
              <a:t>JAVA </a:t>
            </a:r>
            <a:r>
              <a:rPr lang="ko-KR" altLang="en-US" sz="2400" dirty="0"/>
              <a:t>개발환경을 제공하는 개발도구인 </a:t>
            </a:r>
            <a:r>
              <a:rPr lang="en-US" altLang="ko-KR" sz="2400" dirty="0"/>
              <a:t>JDK</a:t>
            </a:r>
            <a:r>
              <a:rPr lang="ko-KR" altLang="en-US" sz="2400" dirty="0"/>
              <a:t>를 이용하여 개발</a:t>
            </a:r>
            <a:r>
              <a:rPr lang="en-US" altLang="ko-KR" sz="24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5541" y="4624970"/>
            <a:ext cx="25006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개발환경의 구축과정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41" y="5310216"/>
            <a:ext cx="9764533" cy="1675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1789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Java SE 8 JDK </a:t>
            </a:r>
            <a:r>
              <a:rPr lang="ko-KR" altLang="en-US" b="1" dirty="0">
                <a:solidFill>
                  <a:schemeClr val="accent1"/>
                </a:solidFill>
              </a:rPr>
              <a:t>설치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41" y="3890108"/>
            <a:ext cx="61531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5657606"/>
            <a:ext cx="668655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4602116" y="5630008"/>
            <a:ext cx="1592959" cy="673100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직사각형 11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5.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다운로드 한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JDK 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파일을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실행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2514658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475" y="4218472"/>
            <a:ext cx="5736690" cy="31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52" y="3981141"/>
            <a:ext cx="47625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Java SE 8 JDK </a:t>
            </a:r>
            <a:r>
              <a:rPr lang="ko-KR" altLang="en-US" b="1" dirty="0">
                <a:solidFill>
                  <a:schemeClr val="accent1"/>
                </a:solidFill>
              </a:rPr>
              <a:t>설치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255026" y="6932304"/>
            <a:ext cx="1960909" cy="457200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직사각형 11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6.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설치 할 폴더 설정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789232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721" y="3854204"/>
            <a:ext cx="47625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Java SE 8 JDK </a:t>
            </a:r>
            <a:r>
              <a:rPr lang="ko-KR" altLang="en-US" b="1" dirty="0">
                <a:solidFill>
                  <a:schemeClr val="accent1"/>
                </a:solidFill>
              </a:rPr>
              <a:t>설치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03978" y="5668717"/>
            <a:ext cx="1383142" cy="12700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4" y="3854205"/>
            <a:ext cx="4983154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7.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설치 완료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822238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</a:t>
            </a:r>
            <a:r>
              <a:rPr lang="ko-KR" altLang="en-US" b="1" dirty="0">
                <a:solidFill>
                  <a:schemeClr val="accent1"/>
                </a:solidFill>
              </a:rPr>
              <a:t>윈도우 환경변수 설정</a:t>
            </a:r>
            <a:endParaRPr lang="en-US" altLang="ko-KR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2000" b="0" dirty="0">
                <a:solidFill>
                  <a:schemeClr val="accent1">
                    <a:lumMod val="50000"/>
                  </a:schemeClr>
                </a:solidFill>
                <a:cs typeface="Verdana"/>
                <a:sym typeface="Verdana"/>
              </a:rPr>
              <a:t>제어판 ➜ 시스템 및 보안 ➜ 시스템 창을 열고 왼쪽에 고급 시스템 메뉴를 클릭  또는 </a:t>
            </a:r>
            <a:br>
              <a:rPr lang="en-US" altLang="ko-KR" sz="2000" b="0" dirty="0">
                <a:solidFill>
                  <a:schemeClr val="accent1">
                    <a:lumMod val="50000"/>
                  </a:schemeClr>
                </a:solidFill>
                <a:cs typeface="Verdana"/>
                <a:sym typeface="Verdana"/>
              </a:rPr>
            </a:br>
            <a:r>
              <a:rPr lang="ko-KR" altLang="en-US" sz="2000" b="0" dirty="0">
                <a:solidFill>
                  <a:schemeClr val="accent1">
                    <a:lumMod val="50000"/>
                  </a:schemeClr>
                </a:solidFill>
                <a:cs typeface="Verdana"/>
                <a:sym typeface="Verdana"/>
              </a:rPr>
              <a:t>시스템 환경설정 창을 열어주거나 </a:t>
            </a:r>
            <a:r>
              <a:rPr lang="en-US" altLang="ko-KR" sz="2000" b="0" dirty="0">
                <a:solidFill>
                  <a:schemeClr val="accent1">
                    <a:lumMod val="50000"/>
                  </a:schemeClr>
                </a:solidFill>
                <a:cs typeface="Verdana"/>
                <a:sym typeface="Verdana"/>
              </a:rPr>
              <a:t>windows</a:t>
            </a:r>
            <a:r>
              <a:rPr lang="ko-KR" altLang="en-US" sz="2000" b="0" dirty="0">
                <a:solidFill>
                  <a:schemeClr val="accent1">
                    <a:lumMod val="50000"/>
                  </a:schemeClr>
                </a:solidFill>
                <a:cs typeface="Verdana"/>
                <a:sym typeface="Verdana"/>
              </a:rPr>
              <a:t>키 </a:t>
            </a:r>
            <a:r>
              <a:rPr lang="en-US" altLang="ko-KR" sz="2000" b="0" dirty="0">
                <a:solidFill>
                  <a:schemeClr val="accent1">
                    <a:lumMod val="50000"/>
                  </a:schemeClr>
                </a:solidFill>
                <a:cs typeface="Verdana"/>
                <a:sym typeface="Verdana"/>
              </a:rPr>
              <a:t>+Pause Break </a:t>
            </a:r>
            <a:r>
              <a:rPr lang="ko-KR" altLang="en-US" sz="2000" b="0" dirty="0">
                <a:solidFill>
                  <a:schemeClr val="accent1">
                    <a:lumMod val="50000"/>
                  </a:schemeClr>
                </a:solidFill>
                <a:cs typeface="Verdana"/>
                <a:sym typeface="Verdana"/>
              </a:rPr>
              <a:t>키를 눌러 시스템 속성 설정 창을 열어줌</a:t>
            </a:r>
          </a:p>
          <a:p>
            <a:pPr>
              <a:lnSpc>
                <a:spcPct val="100000"/>
              </a:lnSpc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41" y="4274349"/>
            <a:ext cx="6985967" cy="504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801101" y="6965951"/>
            <a:ext cx="3886200" cy="234949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16000" tIns="0" rIns="21600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50000"/>
              </a:lnSpc>
              <a:spcBef>
                <a:spcPts val="2500"/>
              </a:spcBef>
            </a:pP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*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환경 변수</a:t>
            </a:r>
          </a:p>
          <a:p>
            <a:pPr algn="l">
              <a:lnSpc>
                <a:spcPct val="150000"/>
              </a:lnSpc>
              <a:spcBef>
                <a:spcPts val="2500"/>
              </a:spcBef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운영체제가 프로그램을 실행할 때 </a:t>
            </a:r>
            <a:b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</a:b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프로세스를 생성하면서 참조하는 </a:t>
            </a:r>
            <a:b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</a:b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변수입니다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4680679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</a:t>
            </a:r>
            <a:r>
              <a:rPr lang="ko-KR" altLang="en-US" b="1" dirty="0">
                <a:solidFill>
                  <a:schemeClr val="accent1"/>
                </a:solidFill>
              </a:rPr>
              <a:t>윈도우 환경변수 설정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5541" y="3772575"/>
            <a:ext cx="10708905" cy="5590153"/>
            <a:chOff x="1270892" y="3581032"/>
            <a:chExt cx="11358623" cy="592931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892" y="3581032"/>
              <a:ext cx="5328594" cy="5929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05" b="14978"/>
            <a:stretch/>
          </p:blipFill>
          <p:spPr bwMode="auto">
            <a:xfrm>
              <a:off x="6917690" y="3581033"/>
              <a:ext cx="3877310" cy="4316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690" y="8067080"/>
              <a:ext cx="5711825" cy="1443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2741899" y="3934676"/>
              <a:ext cx="826801" cy="43216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fontAlgn="auto" latinLnBrk="0" hangingPunct="0">
                <a:spcBef>
                  <a:spcPts val="2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맑은 고딕" pitchFamily="50" charset="-127"/>
                <a:ea typeface="맑은 고딕" pitchFamily="50" charset="-127"/>
                <a:cs typeface="Verdana"/>
                <a:sym typeface="Verdana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V="1">
              <a:off x="5867400" y="6545688"/>
              <a:ext cx="1050290" cy="1580722"/>
            </a:xfrm>
            <a:prstGeom prst="straightConnector1">
              <a:avLst/>
            </a:prstGeom>
            <a:noFill/>
            <a:ln w="57150" cap="flat">
              <a:solidFill>
                <a:schemeClr val="accent5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" name="직사각형 15"/>
            <p:cNvSpPr/>
            <p:nvPr/>
          </p:nvSpPr>
          <p:spPr>
            <a:xfrm>
              <a:off x="4430998" y="8240708"/>
              <a:ext cx="2007902" cy="548003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fontAlgn="auto" latinLnBrk="0" hangingPunct="0">
                <a:spcBef>
                  <a:spcPts val="2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맑은 고딕" pitchFamily="50" charset="-127"/>
                <a:ea typeface="맑은 고딕" pitchFamily="50" charset="-127"/>
                <a:cs typeface="Verdana"/>
                <a:sym typeface="Verdan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31398" y="6856408"/>
              <a:ext cx="1334802" cy="548003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fontAlgn="auto" latinLnBrk="0" hangingPunct="0">
                <a:spcBef>
                  <a:spcPts val="2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맑은 고딕" pitchFamily="50" charset="-127"/>
                <a:ea typeface="맑은 고딕" pitchFamily="50" charset="-127"/>
                <a:cs typeface="Verdana"/>
                <a:sym typeface="Verdana"/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H="1">
              <a:off x="8298799" y="7442511"/>
              <a:ext cx="1" cy="874399"/>
            </a:xfrm>
            <a:prstGeom prst="straightConnector1">
              <a:avLst/>
            </a:prstGeom>
            <a:noFill/>
            <a:ln w="57150" cap="flat">
              <a:solidFill>
                <a:schemeClr val="accent5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9" name="직사각형 18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시스템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속성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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고급 탭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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환경 변수 클릭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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환경변수 설정 창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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시스템 변수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JAVA_HOME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 새로 만들기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85638" y="8654231"/>
            <a:ext cx="3005033" cy="258328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383270" y="7842088"/>
            <a:ext cx="3001394" cy="485073"/>
          </a:xfrm>
          <a:prstGeom prst="rect">
            <a:avLst/>
          </a:prstGeom>
          <a:solidFill>
            <a:schemeClr val="bg1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500"/>
              </a:spcBef>
            </a:pP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JAVA JDK 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설치 경로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416529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6" b="16261"/>
          <a:stretch/>
        </p:blipFill>
        <p:spPr bwMode="auto">
          <a:xfrm>
            <a:off x="1563966" y="4034600"/>
            <a:ext cx="4304409" cy="466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899" y="4034600"/>
            <a:ext cx="501967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</a:t>
            </a:r>
            <a:r>
              <a:rPr lang="ko-KR" altLang="en-US" b="1" dirty="0">
                <a:solidFill>
                  <a:schemeClr val="accent1"/>
                </a:solidFill>
              </a:rPr>
              <a:t>윈도우 환경변수 설정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7674" y="7157974"/>
            <a:ext cx="3684301" cy="356152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724073" y="7931748"/>
            <a:ext cx="2596826" cy="2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직사각형 15"/>
          <p:cNvSpPr/>
          <p:nvPr/>
        </p:nvSpPr>
        <p:spPr>
          <a:xfrm>
            <a:off x="3720122" y="7734734"/>
            <a:ext cx="1003951" cy="394028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91698" y="7157975"/>
            <a:ext cx="1334802" cy="356152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915400" y="4814062"/>
            <a:ext cx="2451100" cy="2343913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직사각형 18"/>
          <p:cNvSpPr/>
          <p:nvPr/>
        </p:nvSpPr>
        <p:spPr>
          <a:xfrm>
            <a:off x="11366500" y="4433426"/>
            <a:ext cx="974073" cy="380636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환경변수 설정 창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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시스템 변수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path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수정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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%JAVA_HOME%\bin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추가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Wingdings" pitchFamily="2" charset="2"/>
              </a:rPr>
              <a:t> 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5457385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41" y="4814888"/>
            <a:ext cx="380047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4314825"/>
            <a:ext cx="637222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Java SE 8 JDK </a:t>
            </a:r>
            <a:r>
              <a:rPr lang="ko-KR" altLang="en-US" b="1" dirty="0">
                <a:solidFill>
                  <a:schemeClr val="accent1"/>
                </a:solidFill>
              </a:rPr>
              <a:t>설치 확인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326016" y="6208551"/>
            <a:ext cx="849359" cy="1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직사각형 11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en-US" altLang="ko-KR" sz="18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cmd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에서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java –version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명령으로 설치되어 있는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Java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버전 확인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5740845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</a:t>
            </a:r>
            <a:r>
              <a:rPr lang="ko-KR" altLang="en-US" b="1" dirty="0">
                <a:solidFill>
                  <a:schemeClr val="accent1"/>
                </a:solidFill>
              </a:rPr>
              <a:t>의 구성</a:t>
            </a:r>
          </a:p>
          <a:p>
            <a:pPr lvl="1" indent="0">
              <a:lnSpc>
                <a:spcPct val="100000"/>
              </a:lnSpc>
            </a:pPr>
            <a:r>
              <a:rPr lang="en-US" altLang="ko-KR" sz="2400" dirty="0"/>
              <a:t>JDK</a:t>
            </a:r>
            <a:r>
              <a:rPr lang="ko-KR" altLang="en-US" sz="2400" dirty="0"/>
              <a:t>는 </a:t>
            </a:r>
            <a:r>
              <a:rPr lang="en-US" altLang="ko-KR" sz="2400" dirty="0"/>
              <a:t>JAVA </a:t>
            </a:r>
            <a:r>
              <a:rPr lang="ko-KR" altLang="en-US" sz="2400" dirty="0"/>
              <a:t>언어를 기반으로 프로그래밍을 할 수 있는 개발 환경을 제공</a:t>
            </a:r>
            <a:r>
              <a:rPr lang="en-US" altLang="ko-KR" sz="2400" dirty="0"/>
              <a:t>.</a:t>
            </a:r>
          </a:p>
          <a:p>
            <a:pPr lvl="1" indent="0">
              <a:lnSpc>
                <a:spcPct val="100000"/>
              </a:lnSpc>
            </a:pPr>
            <a:r>
              <a:rPr lang="en-US" altLang="ko-KR" sz="2400" dirty="0"/>
              <a:t>JAVA </a:t>
            </a:r>
            <a:r>
              <a:rPr lang="ko-KR" altLang="en-US" sz="2400" dirty="0"/>
              <a:t>프로그램을 만들기 위해서는 </a:t>
            </a:r>
            <a:r>
              <a:rPr lang="en-US" altLang="ko-KR" sz="2400" dirty="0"/>
              <a:t>JDK</a:t>
            </a:r>
            <a:r>
              <a:rPr lang="ko-KR" altLang="en-US" sz="2400" dirty="0"/>
              <a:t>를 설치하고 프로그래밍을 해야 함</a:t>
            </a:r>
            <a:r>
              <a:rPr lang="en-US" altLang="ko-KR" sz="24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525541" y="4726776"/>
            <a:ext cx="10298809" cy="1055077"/>
          </a:xfrm>
          <a:prstGeom prst="rect">
            <a:avLst/>
          </a:prstGeom>
          <a:solidFill>
            <a:srgbClr val="6DD3EB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500"/>
              </a:spcBef>
            </a:pP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JDK = JAVA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개발도구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(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컴파일러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,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툴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) + JVM(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가상머신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) + JAVA API(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라이브러리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)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sp>
        <p:nvSpPr>
          <p:cNvPr id="11" name="텍스트 개체 틀 5"/>
          <p:cNvSpPr txBox="1">
            <a:spLocks/>
          </p:cNvSpPr>
          <p:nvPr/>
        </p:nvSpPr>
        <p:spPr>
          <a:xfrm>
            <a:off x="1525541" y="6233610"/>
            <a:ext cx="10921109" cy="3191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numCol="1" spcCol="515739" anchor="t">
            <a:noAutofit/>
          </a:bodyPr>
          <a:lstStyle>
            <a:lvl1pPr marL="0" marR="0" indent="0" algn="l" defTabSz="584200" rtl="0" eaLnBrk="1" latinLnBrk="0" hangingPunct="1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FillTx/>
                <a:latin typeface="나눔스퀘어 Bold" pitchFamily="50" charset="-127"/>
                <a:ea typeface="나눔스퀘어 Bold" pitchFamily="50" charset="-127"/>
                <a:cs typeface="Gill Sans Light"/>
                <a:sym typeface="Gill Sans Light"/>
              </a:defRPr>
            </a:lvl1pPr>
            <a:lvl2pPr marL="0" marR="0" indent="228600" algn="l" defTabSz="584200" rtl="0" eaLnBrk="1" latinLnBrk="0" hangingPunct="1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나눔스퀘어 Bold" pitchFamily="50" charset="-127"/>
                <a:ea typeface="나눔스퀘어 Bold" pitchFamily="50" charset="-127"/>
                <a:cs typeface="Gill Sans Light"/>
                <a:sym typeface="Gill Sans Light"/>
              </a:defRPr>
            </a:lvl2pPr>
            <a:lvl3pPr marL="0" marR="0" indent="457200" algn="l" defTabSz="584200" rtl="0" eaLnBrk="1" latinLnBrk="0" hangingPunct="1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나눔스퀘어 Bold" pitchFamily="50" charset="-127"/>
                <a:ea typeface="나눔스퀘어 Bold" pitchFamily="50" charset="-127"/>
                <a:cs typeface="Gill Sans Light"/>
                <a:sym typeface="Gill Sans Light"/>
              </a:defRPr>
            </a:lvl3pPr>
            <a:lvl4pPr marL="0" marR="0" indent="685800" algn="l" defTabSz="584200" rtl="0" eaLnBrk="1" latinLnBrk="0" hangingPunct="1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나눔스퀘어 Bold" pitchFamily="50" charset="-127"/>
                <a:ea typeface="나눔스퀘어 Bold" pitchFamily="50" charset="-127"/>
                <a:cs typeface="Gill Sans Light"/>
                <a:sym typeface="Gill Sans Light"/>
              </a:defRPr>
            </a:lvl4pPr>
            <a:lvl5pPr marL="0" marR="0" indent="914400" algn="l" defTabSz="584200" rtl="0" eaLnBrk="1" latinLnBrk="0" hangingPunct="1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나눔스퀘어 Bold" pitchFamily="50" charset="-127"/>
                <a:ea typeface="나눔스퀘어 Bold" pitchFamily="50" charset="-127"/>
                <a:cs typeface="Gill Sans Light"/>
                <a:sym typeface="Gill Sans Light"/>
              </a:defRPr>
            </a:lvl5pPr>
            <a:lvl6pPr marL="2735384" marR="0" indent="-512884" algn="l" defTabSz="584200" rtl="0" eaLnBrk="1" latinLnBrk="0" hangingPunct="1">
              <a:lnSpc>
                <a:spcPct val="110000"/>
              </a:lnSpc>
              <a:spcBef>
                <a:spcPts val="2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3179884" marR="0" indent="-512884" algn="l" defTabSz="584200" rtl="0" eaLnBrk="1" latinLnBrk="0" hangingPunct="1">
              <a:lnSpc>
                <a:spcPct val="110000"/>
              </a:lnSpc>
              <a:spcBef>
                <a:spcPts val="2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3624384" marR="0" indent="-512884" algn="l" defTabSz="584200" rtl="0" eaLnBrk="1" latinLnBrk="0" hangingPunct="1">
              <a:lnSpc>
                <a:spcPct val="110000"/>
              </a:lnSpc>
              <a:spcBef>
                <a:spcPts val="2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4068884" marR="0" indent="-512884" algn="l" defTabSz="584200" rtl="0" eaLnBrk="1" latinLnBrk="0" hangingPunct="1">
              <a:lnSpc>
                <a:spcPct val="110000"/>
              </a:lnSpc>
              <a:spcBef>
                <a:spcPts val="2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pPr lvl="1" indent="0"/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* JAVA API(Application Programming Interface)</a:t>
            </a:r>
            <a:br>
              <a:rPr lang="en-US" altLang="ko-KR" sz="2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프로그램개발에 사용되는 라이브러리들의 집합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2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이 라이브러리에는 클래스와 인터페이스 계층 구조로 구성되어 있음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 indent="0"/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* JAVA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가상 머신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(JVM : Java Virtual Machine)</a:t>
            </a:r>
            <a:br>
              <a:rPr lang="en-US" altLang="ko-KR" sz="2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가 실행될 수 있는 플랫폼 환경</a:t>
            </a:r>
            <a:br>
              <a:rPr lang="en-US" altLang="ko-KR" sz="2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가상머신은 운영체제에 설치되어 있고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소스 코드를 컴파일 한 바이트코드를 실행시키는 역할을 함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67266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>
          <a:xfrm>
            <a:off x="1525541" y="2372810"/>
            <a:ext cx="11240890" cy="627798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accent1"/>
                </a:solidFill>
              </a:rPr>
              <a:t>JDK</a:t>
            </a:r>
            <a:r>
              <a:rPr lang="ko-KR" altLang="en-US" dirty="0">
                <a:solidFill>
                  <a:schemeClr val="accent1"/>
                </a:solidFill>
              </a:rPr>
              <a:t>의 종류</a:t>
            </a:r>
          </a:p>
          <a:p>
            <a:pPr lvl="1" indent="0">
              <a:lnSpc>
                <a:spcPct val="100000"/>
              </a:lnSpc>
            </a:pPr>
            <a:r>
              <a:rPr lang="en-US" altLang="ko-KR" sz="2400" b="1" dirty="0"/>
              <a:t>1. Java SE : Java Platform , Standard Edition</a:t>
            </a:r>
          </a:p>
          <a:p>
            <a:pPr lvl="1" indent="0">
              <a:lnSpc>
                <a:spcPct val="100000"/>
              </a:lnSpc>
            </a:pPr>
            <a:r>
              <a:rPr lang="ko-KR" altLang="en-US" sz="2400" dirty="0"/>
              <a:t>     표준 </a:t>
            </a:r>
            <a:r>
              <a:rPr lang="en-US" altLang="ko-KR" sz="2400" dirty="0"/>
              <a:t>JAVA </a:t>
            </a:r>
            <a:r>
              <a:rPr lang="ko-KR" altLang="en-US" sz="2400" dirty="0"/>
              <a:t>플랫폼으로 </a:t>
            </a:r>
            <a:r>
              <a:rPr lang="en-US" altLang="ko-KR" sz="2400" dirty="0"/>
              <a:t>JAVA </a:t>
            </a:r>
            <a:r>
              <a:rPr lang="ko-KR" altLang="en-US" sz="2400" dirty="0"/>
              <a:t>가상 머신 규격 및 </a:t>
            </a:r>
            <a:r>
              <a:rPr lang="en-US" altLang="ko-KR" sz="2400" dirty="0"/>
              <a:t>API</a:t>
            </a:r>
            <a:r>
              <a:rPr lang="ko-KR" altLang="en-US" sz="2400" dirty="0"/>
              <a:t>를 포함하고 있음</a:t>
            </a:r>
            <a:r>
              <a:rPr lang="en-US" altLang="ko-KR" sz="2400" dirty="0"/>
              <a:t>.</a:t>
            </a:r>
          </a:p>
          <a:p>
            <a:pPr lvl="1" indent="0">
              <a:lnSpc>
                <a:spcPct val="100000"/>
              </a:lnSpc>
            </a:pPr>
            <a:r>
              <a:rPr lang="en-US" altLang="ko-KR" sz="2400" b="1" dirty="0"/>
              <a:t>2. Java EE : Java Platform , Enterprise Edition</a:t>
            </a:r>
          </a:p>
          <a:p>
            <a:pPr lvl="1" indent="0">
              <a:lnSpc>
                <a:spcPct val="100000"/>
              </a:lnSpc>
            </a:pPr>
            <a:r>
              <a:rPr lang="en-US" altLang="ko-KR" sz="2400" dirty="0"/>
              <a:t>     Java SE</a:t>
            </a:r>
            <a:r>
              <a:rPr lang="ko-KR" altLang="en-US" sz="2400" dirty="0"/>
              <a:t>에 웹 어플리케이션 서버</a:t>
            </a:r>
            <a:r>
              <a:rPr lang="en-US" altLang="ko-KR" sz="2400" dirty="0"/>
              <a:t>(Web Application Server)</a:t>
            </a:r>
            <a:r>
              <a:rPr lang="ko-KR" altLang="en-US" sz="2400" dirty="0"/>
              <a:t>에서 동작하는</a:t>
            </a:r>
            <a:br>
              <a:rPr lang="en-US" altLang="ko-KR" sz="2400" dirty="0"/>
            </a:br>
            <a:r>
              <a:rPr lang="en-US" altLang="ko-KR" sz="2400" dirty="0"/>
              <a:t>    </a:t>
            </a:r>
            <a:r>
              <a:rPr lang="ko-KR" altLang="en-US" sz="2400" dirty="0"/>
              <a:t> 기능을 추가한 플랫폼</a:t>
            </a:r>
            <a:r>
              <a:rPr lang="en-US" altLang="ko-KR" sz="2400" dirty="0"/>
              <a:t>. </a:t>
            </a:r>
          </a:p>
          <a:p>
            <a:pPr lvl="1" indent="0">
              <a:lnSpc>
                <a:spcPct val="100000"/>
              </a:lnSpc>
            </a:pPr>
            <a:r>
              <a:rPr lang="en-US" altLang="ko-KR" sz="2400" b="1" dirty="0"/>
              <a:t>3. Java ME : Java Platform , Micro Edition</a:t>
            </a:r>
          </a:p>
          <a:p>
            <a:pPr lvl="1" indent="0">
              <a:lnSpc>
                <a:spcPct val="100000"/>
              </a:lnSpc>
            </a:pPr>
            <a:r>
              <a:rPr lang="ko-KR" altLang="en-US" sz="2400" dirty="0"/>
              <a:t>     휴대전화</a:t>
            </a:r>
            <a:r>
              <a:rPr lang="en-US" altLang="ko-KR" sz="2400" dirty="0"/>
              <a:t>, PDA </a:t>
            </a:r>
            <a:r>
              <a:rPr lang="ko-KR" altLang="en-US" sz="2400" dirty="0"/>
              <a:t>등 작은 단말기나 작은 가전제품에 </a:t>
            </a:r>
            <a:r>
              <a:rPr lang="en-US" altLang="ko-KR" sz="2400" dirty="0"/>
              <a:t>JAVA</a:t>
            </a:r>
            <a:r>
              <a:rPr lang="ko-KR" altLang="en-US" sz="2400" dirty="0"/>
              <a:t>를 지원하기 위해 </a:t>
            </a:r>
            <a:br>
              <a:rPr lang="en-US" altLang="ko-KR" sz="2400" dirty="0"/>
            </a:br>
            <a:r>
              <a:rPr lang="en-US" altLang="ko-KR" sz="2400" dirty="0"/>
              <a:t>     </a:t>
            </a:r>
            <a:r>
              <a:rPr lang="ko-KR" altLang="en-US" sz="2400" dirty="0"/>
              <a:t>만든 플랫폼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675400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accent1"/>
                </a:solidFill>
              </a:rPr>
              <a:t>JDK </a:t>
            </a:r>
            <a:r>
              <a:rPr lang="ko-KR" altLang="en-US" dirty="0">
                <a:solidFill>
                  <a:schemeClr val="accent1"/>
                </a:solidFill>
              </a:rPr>
              <a:t>설치 </a:t>
            </a:r>
            <a:r>
              <a:rPr lang="en-US" altLang="ko-KR" dirty="0">
                <a:solidFill>
                  <a:schemeClr val="accent1"/>
                </a:solidFill>
              </a:rPr>
              <a:t>– </a:t>
            </a:r>
            <a:r>
              <a:rPr lang="ko-KR" altLang="en-US" dirty="0">
                <a:solidFill>
                  <a:schemeClr val="accent1"/>
                </a:solidFill>
              </a:rPr>
              <a:t>운영체제 확인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endParaRPr lang="ko-KR" altLang="en-US" dirty="0">
              <a:solidFill>
                <a:schemeClr val="accent1"/>
              </a:solidFill>
            </a:endParaRPr>
          </a:p>
          <a:p>
            <a:pPr lvl="1" indent="0">
              <a:lnSpc>
                <a:spcPct val="100000"/>
              </a:lnSpc>
            </a:pPr>
            <a:r>
              <a:rPr lang="en-US" altLang="ko-KR" sz="2400" dirty="0"/>
              <a:t>JDK </a:t>
            </a:r>
            <a:r>
              <a:rPr lang="ko-KR" altLang="en-US" sz="2400" dirty="0"/>
              <a:t>다운로드에 앞서 설치할 컴퓨터의 운영체제를 먼저 확인 한 후 운영체제에 맞는 </a:t>
            </a:r>
            <a:r>
              <a:rPr lang="en-US" altLang="ko-KR" sz="2400" dirty="0"/>
              <a:t>JDK</a:t>
            </a:r>
            <a:r>
              <a:rPr lang="ko-KR" altLang="en-US" sz="2400" dirty="0"/>
              <a:t>를 다운받아 설치</a:t>
            </a:r>
            <a:r>
              <a:rPr lang="en-US" altLang="ko-KR" sz="2400" dirty="0"/>
              <a:t>.</a:t>
            </a:r>
            <a:endParaRPr lang="ko-KR" altLang="en-US" sz="1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49522" y="4299255"/>
            <a:ext cx="7006285" cy="5055760"/>
            <a:chOff x="2893891" y="4146855"/>
            <a:chExt cx="7006285" cy="505576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891" y="4146855"/>
              <a:ext cx="7006285" cy="505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747846" y="6288942"/>
              <a:ext cx="2895600" cy="222739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fontAlgn="auto" latinLnBrk="0" hangingPunct="0">
                <a:spcBef>
                  <a:spcPts val="2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맑은 고딕" pitchFamily="50" charset="-127"/>
                <a:ea typeface="맑은 고딕" pitchFamily="50" charset="-127"/>
                <a:cs typeface="Verdana"/>
                <a:sym typeface="Verdan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046747" y="4299255"/>
            <a:ext cx="4389503" cy="267286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8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*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운영체제 확인 방법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 </a:t>
            </a:r>
            <a:b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</a:br>
            <a:b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</a:b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제어판 ➜ 시스템 및 보안 ➜ 시스템에 접속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  <a:p>
            <a:pPr algn="l">
              <a:spcBef>
                <a:spcPts val="2500"/>
              </a:spcBef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또는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  <a:p>
            <a:pPr algn="l">
              <a:spcBef>
                <a:spcPts val="2500"/>
              </a:spcBef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파일탐색기 ➜ 내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PC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의 오른쪽 버튼을 누르고</a:t>
            </a:r>
            <a:b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</a:b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속성을 선택</a:t>
            </a:r>
            <a:endParaRPr kumimoji="0" lang="ko-KR" altLang="en-US" sz="160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367636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JDK </a:t>
            </a:r>
            <a:r>
              <a:rPr lang="ko-KR" altLang="en-US" b="1" dirty="0">
                <a:solidFill>
                  <a:schemeClr val="accent1"/>
                </a:solidFill>
              </a:rPr>
              <a:t>다운로드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endParaRPr lang="ko-KR" altLang="en-US" b="1" dirty="0">
              <a:solidFill>
                <a:schemeClr val="accent1"/>
              </a:solidFill>
            </a:endParaRPr>
          </a:p>
          <a:p>
            <a:pPr lvl="1" indent="0">
              <a:lnSpc>
                <a:spcPct val="100000"/>
              </a:lnSpc>
            </a:pPr>
            <a:r>
              <a:rPr lang="en-US" altLang="ko-KR" sz="2400" dirty="0"/>
              <a:t>Oracle</a:t>
            </a:r>
            <a:r>
              <a:rPr lang="ko-KR" altLang="en-US" sz="2400" dirty="0"/>
              <a:t> 사이트에서 접속해 </a:t>
            </a:r>
            <a:r>
              <a:rPr lang="en-US" altLang="ko-KR" sz="2400" dirty="0"/>
              <a:t>JDK</a:t>
            </a:r>
            <a:r>
              <a:rPr lang="ko-KR" altLang="en-US" sz="2400" dirty="0"/>
              <a:t>를 다운로드</a:t>
            </a:r>
            <a:r>
              <a:rPr lang="en-US" altLang="ko-KR" sz="2400" dirty="0"/>
              <a:t>. 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525540" y="3880340"/>
            <a:ext cx="10666459" cy="67993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500"/>
              </a:spcBef>
            </a:pP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https://www.oracle.com/technetwork/java/javase/downloads/index.html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525541" y="4815704"/>
            <a:ext cx="6149851" cy="4398634"/>
            <a:chOff x="0" y="2505075"/>
            <a:chExt cx="13250577" cy="9477375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05075"/>
              <a:ext cx="13249275" cy="4743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" y="7248525"/>
              <a:ext cx="13249276" cy="473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434448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JDK </a:t>
            </a:r>
            <a:r>
              <a:rPr lang="ko-KR" altLang="en-US" b="1" dirty="0">
                <a:solidFill>
                  <a:schemeClr val="accent1"/>
                </a:solidFill>
              </a:rPr>
              <a:t>다운로드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10858" y="3786551"/>
            <a:ext cx="7636183" cy="4850292"/>
            <a:chOff x="0" y="666750"/>
            <a:chExt cx="13249276" cy="8415573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66750"/>
              <a:ext cx="13249276" cy="421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881798"/>
              <a:ext cx="13249276" cy="420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4035612" y="4317507"/>
            <a:ext cx="654105" cy="222739"/>
          </a:xfrm>
          <a:prstGeom prst="rect">
            <a:avLst/>
          </a:prstGeom>
          <a:noFill/>
          <a:ln w="57150" cap="flat">
            <a:solidFill>
              <a:srgbClr val="FFFF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89512" y="5409707"/>
            <a:ext cx="654105" cy="222739"/>
          </a:xfrm>
          <a:prstGeom prst="rect">
            <a:avLst/>
          </a:prstGeom>
          <a:noFill/>
          <a:ln w="57150" cap="flat">
            <a:solidFill>
              <a:srgbClr val="FFFF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74955" y="4578701"/>
            <a:ext cx="7513092" cy="4850292"/>
            <a:chOff x="0" y="234447"/>
            <a:chExt cx="13249276" cy="855345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4447"/>
              <a:ext cx="13249275" cy="427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11172"/>
              <a:ext cx="13249276" cy="427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직사각형 18"/>
          <p:cNvSpPr/>
          <p:nvPr/>
        </p:nvSpPr>
        <p:spPr>
          <a:xfrm>
            <a:off x="11683945" y="5459747"/>
            <a:ext cx="974780" cy="436228"/>
          </a:xfrm>
          <a:prstGeom prst="rect">
            <a:avLst/>
          </a:prstGeom>
          <a:noFill/>
          <a:ln w="57150" cap="flat">
            <a:solidFill>
              <a:srgbClr val="FFFF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cxnSp>
        <p:nvCxnSpPr>
          <p:cNvPr id="5" name="직선 화살표 연결선 4"/>
          <p:cNvCxnSpPr>
            <a:stCxn id="15" idx="2"/>
            <a:endCxn id="16" idx="0"/>
          </p:cNvCxnSpPr>
          <p:nvPr/>
        </p:nvCxnSpPr>
        <p:spPr>
          <a:xfrm flipH="1">
            <a:off x="3816565" y="4540246"/>
            <a:ext cx="546100" cy="869461"/>
          </a:xfrm>
          <a:prstGeom prst="straightConnector1">
            <a:avLst/>
          </a:prstGeom>
          <a:noFill/>
          <a:ln w="57150" cap="flat">
            <a:solidFill>
              <a:srgbClr val="FFFF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화살표 연결선 21"/>
          <p:cNvCxnSpPr>
            <a:stCxn id="16" idx="3"/>
            <a:endCxn id="19" idx="1"/>
          </p:cNvCxnSpPr>
          <p:nvPr/>
        </p:nvCxnSpPr>
        <p:spPr>
          <a:xfrm>
            <a:off x="4143617" y="5521077"/>
            <a:ext cx="7540328" cy="156784"/>
          </a:xfrm>
          <a:prstGeom prst="straightConnector1">
            <a:avLst/>
          </a:prstGeom>
          <a:noFill/>
          <a:ln w="57150" cap="flat">
            <a:solidFill>
              <a:srgbClr val="FFFF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직사각형 19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1. Products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메뉴 아래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Java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메뉴를 클릭하고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Download Java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메뉴를 클릭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5444500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JDK </a:t>
            </a:r>
            <a:r>
              <a:rPr lang="ko-KR" altLang="en-US" b="1" dirty="0">
                <a:solidFill>
                  <a:schemeClr val="accent1"/>
                </a:solidFill>
              </a:rPr>
              <a:t>다운로드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25600" y="3821723"/>
            <a:ext cx="7835900" cy="5605119"/>
            <a:chOff x="0" y="2505075"/>
            <a:chExt cx="13249276" cy="947737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05075"/>
              <a:ext cx="13249275" cy="4743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248525"/>
              <a:ext cx="13249276" cy="473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직사각형 20"/>
          <p:cNvSpPr/>
          <p:nvPr/>
        </p:nvSpPr>
        <p:spPr>
          <a:xfrm>
            <a:off x="4303107" y="5451839"/>
            <a:ext cx="1011843" cy="222739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2. 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페이지 내에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Java SE 8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을 찾고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JDK  Download 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메뉴를 클릭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3918359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51" y="3804134"/>
            <a:ext cx="7114093" cy="552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JDK </a:t>
            </a:r>
            <a:r>
              <a:rPr lang="ko-KR" altLang="en-US" b="1" dirty="0">
                <a:solidFill>
                  <a:schemeClr val="accent1"/>
                </a:solidFill>
              </a:rPr>
              <a:t>다운로드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80959" y="9086967"/>
            <a:ext cx="6009293" cy="24069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fontAlgn="auto" latinLnBrk="0" hangingPunct="0"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5618157"/>
            <a:ext cx="57245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V="1">
            <a:off x="7562360" y="7513633"/>
            <a:ext cx="1587500" cy="1573334"/>
          </a:xfrm>
          <a:prstGeom prst="straightConnector1">
            <a:avLst/>
          </a:prstGeom>
          <a:noFill/>
          <a:ln w="5715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직사각형 14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3. Windows x64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운영체제에 맞는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JDK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를 다운로드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4633934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JAVA</a:t>
            </a: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accent1"/>
                </a:solidFill>
              </a:rPr>
              <a:t>JDK </a:t>
            </a:r>
            <a:r>
              <a:rPr lang="ko-KR" altLang="en-US" b="1" dirty="0">
                <a:solidFill>
                  <a:schemeClr val="accent1"/>
                </a:solidFill>
              </a:rPr>
              <a:t>설치 </a:t>
            </a:r>
            <a:r>
              <a:rPr lang="en-US" altLang="ko-KR" b="1" dirty="0">
                <a:solidFill>
                  <a:schemeClr val="accent1"/>
                </a:solidFill>
              </a:rPr>
              <a:t>– JDK </a:t>
            </a:r>
            <a:r>
              <a:rPr lang="ko-KR" altLang="en-US" b="1" dirty="0">
                <a:solidFill>
                  <a:schemeClr val="accent1"/>
                </a:solidFill>
              </a:rPr>
              <a:t>다운로드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25541" y="4073172"/>
            <a:ext cx="5727792" cy="4447170"/>
            <a:chOff x="-1" y="2305050"/>
            <a:chExt cx="13249276" cy="10287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05050"/>
              <a:ext cx="13249275" cy="514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7448550"/>
              <a:ext cx="13249276" cy="514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0" y="4887057"/>
            <a:ext cx="4546600" cy="208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525541" y="2989386"/>
            <a:ext cx="10921108" cy="67993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80000" tIns="0" rIns="0" bIns="2520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500"/>
              </a:spcBef>
            </a:pP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4.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다운로드를 위해 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Oracle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Verdana"/>
                <a:sym typeface="Verdana"/>
              </a:rPr>
              <a:t>계정으로 로그인 하고 다운로드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맑은 고딕" pitchFamily="50" charset="-127"/>
              <a:ea typeface="맑은 고딕" pitchFamily="50" charset="-127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4670661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Helvetica Neue UltraLight"/>
        <a:ea typeface="Helvetica Neue UltraLight"/>
        <a:cs typeface="Helvetica Neue Ultra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D3EB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252000" numCol="1" spcCol="38100" rtlCol="0" anchor="ctr" anchorCtr="0">
        <a:noAutofit/>
      </a:bodyPr>
      <a:lstStyle>
        <a:defPPr marL="0" marR="0" indent="0" algn="ctr" defTabSz="584200" rtl="0" fontAlgn="auto" latinLnBrk="0" hangingPunct="0"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 dirty="0" smtClean="0">
            <a:ln>
              <a:noFill/>
            </a:ln>
            <a:solidFill>
              <a:schemeClr val="accent1">
                <a:lumMod val="50000"/>
              </a:schemeClr>
            </a:solidFill>
            <a:effectLst/>
            <a:uFillTx/>
            <a:latin typeface="나눔스퀘어_ac" pitchFamily="50" charset="-127"/>
            <a:ea typeface="나눔스퀘어_ac" pitchFamily="50" charset="-127"/>
            <a:cs typeface="Verdana"/>
            <a:sym typeface="Verdana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DCDEE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 dirty="0" smtClean="0">
            <a:ln>
              <a:noFill/>
            </a:ln>
            <a:solidFill>
              <a:schemeClr val="accent1">
                <a:lumMod val="50000"/>
              </a:schemeClr>
            </a:solidFill>
            <a:effectLst/>
            <a:uFillTx/>
            <a:latin typeface="나눔스퀘어 Bold" pitchFamily="50" charset="-127"/>
            <a:ea typeface="나눔스퀘어 Bold" pitchFamily="50" charset="-127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Helvetica Neue UltraLight"/>
        <a:ea typeface="Helvetica Neue UltraLight"/>
        <a:cs typeface="Helvetica Neue Ultra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D3EB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1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DCDEE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546</TotalTime>
  <Words>550</Words>
  <Application>Microsoft Office PowerPoint</Application>
  <PresentationFormat>사용자 지정</PresentationFormat>
  <Paragraphs>81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Lucida Grande</vt:lpstr>
      <vt:lpstr>Gill Sans Light</vt:lpstr>
      <vt:lpstr>Verdana</vt:lpstr>
      <vt:lpstr>Gill Sans</vt:lpstr>
      <vt:lpstr>Helvetica Neue UltraLight</vt:lpstr>
      <vt:lpstr>맑은 고딕</vt:lpstr>
      <vt:lpstr>White</vt:lpstr>
      <vt:lpstr>JAVA</vt:lpstr>
      <vt:lpstr>JAVA</vt:lpstr>
      <vt:lpstr>JAVA</vt:lpstr>
      <vt:lpstr>JAVA</vt:lpstr>
      <vt:lpstr>JAVA</vt:lpstr>
      <vt:lpstr>JAVA</vt:lpstr>
      <vt:lpstr>JAVA</vt:lpstr>
      <vt:lpstr>JAVA</vt:lpstr>
      <vt:lpstr>JAVA</vt:lpstr>
      <vt:lpstr>JAVA</vt:lpstr>
      <vt:lpstr>JAVA</vt:lpstr>
      <vt:lpstr>JAVA</vt:lpstr>
      <vt:lpstr>JAVA</vt:lpstr>
      <vt:lpstr>JAVA</vt:lpstr>
      <vt:lpstr>JAVA</vt:lpstr>
      <vt:lpstr>JAVA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염 의섭</dc:creator>
  <cp:lastModifiedBy>김 종만</cp:lastModifiedBy>
  <cp:revision>68</cp:revision>
  <dcterms:created xsi:type="dcterms:W3CDTF">2021-01-11T04:08:41Z</dcterms:created>
  <dcterms:modified xsi:type="dcterms:W3CDTF">2021-04-04T14:51:57Z</dcterms:modified>
</cp:coreProperties>
</file>